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2dbf9776f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2dbf9776f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2dbf9776f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2dbf9776f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2dbf9776f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2dbf9776f5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2dbf9776f5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2dbf9776f5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2dbf9776f5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2dbf9776f5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2dbf9776f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2dbf9776f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2dbf9776f5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2dbf9776f5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2dbf9776f5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2dbf9776f5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2dbf9776f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2dbf9776f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2dbf9776f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2dbf9776f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2dbf9776f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2dbf9776f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2dbf9776f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2dbf9776f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2dbf9776f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2dbf9776f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2dbf9776f5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2dbf9776f5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2dbf9776f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2dbf9776f5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2dbf9776f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2dbf9776f5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111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4700" b="1"/>
              <a:t>PROJETO PRAÇA ESCOLAR </a:t>
            </a:r>
            <a:endParaRPr sz="45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95050" y="18572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lang="en" sz="5200" b="1">
                <a:solidFill>
                  <a:schemeClr val="dk1"/>
                </a:solidFill>
              </a:rPr>
              <a:t>LICEU DE SAL-REI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t="18085" b="21828"/>
          <a:stretch/>
        </p:blipFill>
        <p:spPr>
          <a:xfrm>
            <a:off x="0" y="2649875"/>
            <a:ext cx="9144001" cy="249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40000"/>
              <a:buFont typeface="Arial"/>
              <a:buNone/>
            </a:pPr>
            <a:r>
              <a:rPr lang="en" sz="2750" b="1"/>
              <a:t>1. Introdução</a:t>
            </a:r>
            <a:endParaRPr sz="2750" b="1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883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"Espaços transformam vidas!"</a:t>
            </a:r>
            <a:r>
              <a:rPr lang="en"/>
              <a:t> A criação da Praça Escolar no Liceu de Sal-Rei visa proporcionar um ambiente de bem-estar, convivência e aprendizado ao ar livre, promovendo o desenvolvimento social e educacional dos estudantes. Este é mais que um espaço físico – é um ponto de encontro para ideias, amizades e crescimento.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5800" y="704950"/>
            <a:ext cx="4866851" cy="381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/>
              <a:t>2. Visão do Projeto</a:t>
            </a:r>
            <a:endParaRPr sz="2500" b="1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Praça Escolar será um ambiente integrado, projetado para atender às necessidades da comunidade acadêmica, oferecendo: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b="1">
                <a:solidFill>
                  <a:schemeClr val="dk1"/>
                </a:solidFill>
              </a:rPr>
              <a:t>Espaços de Convivência</a:t>
            </a:r>
            <a:r>
              <a:rPr lang="en">
                <a:solidFill>
                  <a:schemeClr val="dk1"/>
                </a:solidFill>
              </a:rPr>
              <a:t>: Bancos, mesas e áreas sombreadas para interações sociais e estudos ao ar livre.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b="1">
                <a:solidFill>
                  <a:schemeClr val="dk1"/>
                </a:solidFill>
              </a:rPr>
              <a:t>Zona Verde</a:t>
            </a:r>
            <a:r>
              <a:rPr lang="en">
                <a:solidFill>
                  <a:schemeClr val="dk1"/>
                </a:solidFill>
              </a:rPr>
              <a:t>: Arborização e paisagismo para um ambiente mais aconchegante e saudável.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b="1">
                <a:solidFill>
                  <a:schemeClr val="dk1"/>
                </a:solidFill>
              </a:rPr>
              <a:t>Equipamentos de Lazer e Atividades Físicas</a:t>
            </a:r>
            <a:r>
              <a:rPr lang="en">
                <a:solidFill>
                  <a:schemeClr val="dk1"/>
                </a:solidFill>
              </a:rPr>
              <a:t>: Academia ao ar livre e mesas de jogos para promover um estilo de vida ativo.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b="1">
                <a:solidFill>
                  <a:schemeClr val="dk1"/>
                </a:solidFill>
              </a:rPr>
              <a:t>Espaço Cultural e Criativo</a:t>
            </a:r>
            <a:r>
              <a:rPr lang="en">
                <a:solidFill>
                  <a:schemeClr val="dk1"/>
                </a:solidFill>
              </a:rPr>
              <a:t>: Um local para apresentações, atividades culturais e exposições escolares.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40000"/>
              <a:buFont typeface="Arial"/>
              <a:buNone/>
            </a:pPr>
            <a:r>
              <a:rPr lang="en" sz="2750" b="1"/>
              <a:t>3. Benefícios para a Comunidade Escolar</a:t>
            </a:r>
            <a:endParaRPr sz="2750" b="1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b="1">
                <a:solidFill>
                  <a:schemeClr val="dk1"/>
                </a:solidFill>
              </a:rPr>
              <a:t>Promoção do Bem-Estar</a:t>
            </a:r>
            <a:r>
              <a:rPr lang="en">
                <a:solidFill>
                  <a:schemeClr val="dk1"/>
                </a:solidFill>
              </a:rPr>
              <a:t>: Um espaço de relaxamento e interação, melhorando a saúde mental dos alunos.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b="1">
                <a:solidFill>
                  <a:schemeClr val="dk1"/>
                </a:solidFill>
              </a:rPr>
              <a:t>Estímulo à Criatividade</a:t>
            </a:r>
            <a:r>
              <a:rPr lang="en">
                <a:solidFill>
                  <a:schemeClr val="dk1"/>
                </a:solidFill>
              </a:rPr>
              <a:t>: Ambientes abertos favorecem o aprendizado e a troca de ideias.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b="1">
                <a:solidFill>
                  <a:schemeClr val="dk1"/>
                </a:solidFill>
              </a:rPr>
              <a:t>Inclusão e Socialização</a:t>
            </a:r>
            <a:r>
              <a:rPr lang="en">
                <a:solidFill>
                  <a:schemeClr val="dk1"/>
                </a:solidFill>
              </a:rPr>
              <a:t>: Um espaço democrático onde todos podem participar e se expressar livremente.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b="1">
                <a:solidFill>
                  <a:schemeClr val="dk1"/>
                </a:solidFill>
              </a:rPr>
              <a:t>Desenvolvimento Físico e Saudável</a:t>
            </a:r>
            <a:r>
              <a:rPr lang="en">
                <a:solidFill>
                  <a:schemeClr val="dk1"/>
                </a:solidFill>
              </a:rPr>
              <a:t>: Incentivo à prática esportiva e a hábitos saudáveis.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40000"/>
              <a:buFont typeface="Arial"/>
              <a:buNone/>
            </a:pPr>
            <a:r>
              <a:rPr lang="en" sz="2750" b="1"/>
              <a:t>4. Implementação e Sustentabilidade</a:t>
            </a:r>
            <a:endParaRPr sz="2750" b="1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execução do projeto será feita em parceria com a comunidade, setor privado e entidades governamentais, garantindo que a praça seja sustentável e bem mantida ao longo do tempo.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40000"/>
              <a:buFont typeface="Arial"/>
              <a:buNone/>
            </a:pPr>
            <a:r>
              <a:rPr lang="en" sz="2750" b="1"/>
              <a:t>5. Conclusão - Um Sonho Possível!</a:t>
            </a:r>
            <a:endParaRPr sz="2750" b="1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Praça Escolar do Liceu de Sal-Rei é um passo rumo a um ambiente acadêmico mais acolhedor, inclusivo e dinâmico. Com o apoio de todos, podemos transformar este projeto em uma realidade vibrante e inspiradora para gerações futuras.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"Juntos, construímos o futuro!"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400" y="1273975"/>
            <a:ext cx="4827726" cy="378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9"/>
          <p:cNvPicPr preferRelativeResize="0"/>
          <p:nvPr/>
        </p:nvPicPr>
        <p:blipFill rotWithShape="1">
          <a:blip r:embed="rId4">
            <a:alphaModFix/>
          </a:blip>
          <a:srcRect l="19226" r="10370"/>
          <a:stretch/>
        </p:blipFill>
        <p:spPr>
          <a:xfrm rot="5400000">
            <a:off x="4533500" y="677951"/>
            <a:ext cx="4885075" cy="3903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9"/>
          <p:cNvCxnSpPr/>
          <p:nvPr/>
        </p:nvCxnSpPr>
        <p:spPr>
          <a:xfrm rot="10800000" flipH="1">
            <a:off x="2500325" y="2000375"/>
            <a:ext cx="3060000" cy="1392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768900" y="445025"/>
            <a:ext cx="345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" sz="2750" b="1"/>
              <a:t>Área de intervenção</a:t>
            </a:r>
            <a:endParaRPr sz="2750" b="1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/>
        </p:nvPicPr>
        <p:blipFill rotWithShape="1">
          <a:blip r:embed="rId3">
            <a:alphaModFix/>
          </a:blip>
          <a:srcRect b="27959"/>
          <a:stretch/>
        </p:blipFill>
        <p:spPr>
          <a:xfrm>
            <a:off x="152400" y="76200"/>
            <a:ext cx="8926999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75" y="58125"/>
            <a:ext cx="8912500" cy="5030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</Words>
  <Application>Microsoft Office PowerPoint</Application>
  <PresentationFormat>Apresentação no Ecrã (16:9)</PresentationFormat>
  <Paragraphs>21</Paragraphs>
  <Slides>17</Slides>
  <Notes>17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19" baseType="lpstr">
      <vt:lpstr>Arial</vt:lpstr>
      <vt:lpstr>Simple Light</vt:lpstr>
      <vt:lpstr>PROJETO PRAÇA ESCOLAR </vt:lpstr>
      <vt:lpstr>1. Introdução </vt:lpstr>
      <vt:lpstr>2. Visão do Projeto </vt:lpstr>
      <vt:lpstr>3. Benefícios para a Comunidade Escolar </vt:lpstr>
      <vt:lpstr>4. Implementação e Sustentabilidade </vt:lpstr>
      <vt:lpstr>5. Conclusão - Um Sonho Possível! </vt:lpstr>
      <vt:lpstr>Área de intervenção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PROJETO PRAÇA ESCOLAR </dc:title>
  <dc:creator>ESBV</dc:creator>
  <cp:lastModifiedBy>ESBV</cp:lastModifiedBy>
  <cp:revision>1</cp:revision>
  <dcterms:modified xsi:type="dcterms:W3CDTF">2025-02-07T15:50:32Z</dcterms:modified>
</cp:coreProperties>
</file>