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4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4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9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6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0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09D19-F976-4812-9AFF-5FEB468317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3025E-41E3-444C-8E87-D786BE51E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Proposta 1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PRAÇA LICEU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3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en-US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8" y="109728"/>
            <a:ext cx="11726052" cy="6595904"/>
          </a:xfrm>
        </p:spPr>
      </p:pic>
    </p:spTree>
    <p:extLst>
      <p:ext uri="{BB962C8B-B14F-4D97-AF65-F5344CB8AC3E}">
        <p14:creationId xmlns:p14="http://schemas.microsoft.com/office/powerpoint/2010/main" val="181079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en-US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52273"/>
            <a:ext cx="11807896" cy="6641942"/>
          </a:xfrm>
        </p:spPr>
      </p:pic>
    </p:spTree>
    <p:extLst>
      <p:ext uri="{BB962C8B-B14F-4D97-AF65-F5344CB8AC3E}">
        <p14:creationId xmlns:p14="http://schemas.microsoft.com/office/powerpoint/2010/main" val="40283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en-US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4" y="88264"/>
            <a:ext cx="11890192" cy="6688233"/>
          </a:xfrm>
        </p:spPr>
      </p:pic>
    </p:spTree>
    <p:extLst>
      <p:ext uri="{BB962C8B-B14F-4D97-AF65-F5344CB8AC3E}">
        <p14:creationId xmlns:p14="http://schemas.microsoft.com/office/powerpoint/2010/main" val="1144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en-US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0" y="97409"/>
            <a:ext cx="11835328" cy="6657372"/>
          </a:xfrm>
        </p:spPr>
      </p:pic>
    </p:spTree>
    <p:extLst>
      <p:ext uri="{BB962C8B-B14F-4D97-AF65-F5344CB8AC3E}">
        <p14:creationId xmlns:p14="http://schemas.microsoft.com/office/powerpoint/2010/main" val="16465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en-US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8" y="179704"/>
            <a:ext cx="11643304" cy="6549359"/>
          </a:xfrm>
        </p:spPr>
      </p:pic>
    </p:spTree>
    <p:extLst>
      <p:ext uri="{BB962C8B-B14F-4D97-AF65-F5344CB8AC3E}">
        <p14:creationId xmlns:p14="http://schemas.microsoft.com/office/powerpoint/2010/main" val="37040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en-US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6" y="179704"/>
            <a:ext cx="11670736" cy="6564789"/>
          </a:xfrm>
        </p:spPr>
      </p:pic>
    </p:spTree>
    <p:extLst>
      <p:ext uri="{BB962C8B-B14F-4D97-AF65-F5344CB8AC3E}">
        <p14:creationId xmlns:p14="http://schemas.microsoft.com/office/powerpoint/2010/main" val="14397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en-US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2" y="133984"/>
            <a:ext cx="11899336" cy="6693377"/>
          </a:xfrm>
        </p:spPr>
      </p:pic>
    </p:spTree>
    <p:extLst>
      <p:ext uri="{BB962C8B-B14F-4D97-AF65-F5344CB8AC3E}">
        <p14:creationId xmlns:p14="http://schemas.microsoft.com/office/powerpoint/2010/main" val="37376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en-US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" y="79121"/>
            <a:ext cx="11990776" cy="6744812"/>
          </a:xfrm>
        </p:spPr>
      </p:pic>
    </p:spTree>
    <p:extLst>
      <p:ext uri="{BB962C8B-B14F-4D97-AF65-F5344CB8AC3E}">
        <p14:creationId xmlns:p14="http://schemas.microsoft.com/office/powerpoint/2010/main" val="13280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Ecrã Panorâmico</PresentationFormat>
  <Paragraphs>10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Proposta 1</vt:lpstr>
      <vt:lpstr> </vt:lpstr>
      <vt:lpstr> </vt:lpstr>
      <vt:lpstr> </vt:lpstr>
      <vt:lpstr> </vt:lpstr>
      <vt:lpstr> </vt:lpstr>
      <vt:lpstr> </vt:lpstr>
      <vt:lpstr> </vt:lpstr>
      <vt:lpstr>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1</dc:title>
  <dc:creator>BR 17</dc:creator>
  <cp:lastModifiedBy>BR 17</cp:lastModifiedBy>
  <cp:revision>3</cp:revision>
  <dcterms:created xsi:type="dcterms:W3CDTF">2025-03-10T11:31:00Z</dcterms:created>
  <dcterms:modified xsi:type="dcterms:W3CDTF">2025-03-10T11:43:31Z</dcterms:modified>
</cp:coreProperties>
</file>